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2011/10/28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腾</a:t>
            </a:r>
            <a:r>
              <a:rPr lang="zh-CN" altLang="en-US" dirty="0" smtClean="0"/>
              <a:t>讯</a:t>
            </a:r>
            <a:r>
              <a:rPr lang="en-US" altLang="zh-CN" dirty="0" smtClean="0"/>
              <a:t>Q+</a:t>
            </a:r>
            <a:r>
              <a:rPr lang="zh-CN" altLang="en-US" dirty="0" smtClean="0"/>
              <a:t>开放平台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胡佳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567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互联网开放趋势</a:t>
            </a:r>
            <a:endParaRPr lang="en-US" altLang="zh-CN" dirty="0" smtClean="0"/>
          </a:p>
          <a:p>
            <a:r>
              <a:rPr lang="zh-CN" altLang="en-US" dirty="0"/>
              <a:t>腾</a:t>
            </a:r>
            <a:r>
              <a:rPr lang="zh-CN" altLang="en-US" dirty="0" smtClean="0"/>
              <a:t>讯</a:t>
            </a:r>
            <a:r>
              <a:rPr lang="en-US" altLang="zh-CN" dirty="0" smtClean="0"/>
              <a:t>Q+</a:t>
            </a:r>
            <a:r>
              <a:rPr lang="zh-CN" altLang="en-US" dirty="0" smtClean="0"/>
              <a:t>开放平台简介</a:t>
            </a:r>
            <a:endParaRPr lang="en-US" altLang="zh-CN" dirty="0" smtClean="0"/>
          </a:p>
          <a:p>
            <a:r>
              <a:rPr lang="en-US" altLang="zh-CN" dirty="0" smtClean="0"/>
              <a:t>Q+</a:t>
            </a:r>
            <a:r>
              <a:rPr lang="zh-CN" altLang="en-US" dirty="0" smtClean="0"/>
              <a:t>平台架构</a:t>
            </a:r>
            <a:endParaRPr lang="en-US" altLang="zh-CN" dirty="0" smtClean="0"/>
          </a:p>
          <a:p>
            <a:r>
              <a:rPr lang="zh-CN" altLang="en-US" dirty="0" smtClean="0"/>
              <a:t>工作生活环境</a:t>
            </a:r>
            <a:endParaRPr lang="en-US" altLang="zh-CN" dirty="0" smtClean="0"/>
          </a:p>
          <a:p>
            <a:r>
              <a:rPr lang="zh-CN" altLang="en-US" dirty="0" smtClean="0"/>
              <a:t>实习感受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内容简介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440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国外开放平台</a:t>
            </a:r>
            <a:endParaRPr lang="en-US" altLang="zh-CN" dirty="0" smtClean="0"/>
          </a:p>
          <a:p>
            <a:pPr lvl="1">
              <a:buFont typeface="Wingdings" pitchFamily="2" charset="2"/>
              <a:buChar char="ü"/>
            </a:pPr>
            <a:r>
              <a:rPr lang="en-US" altLang="zh-CN" dirty="0" err="1" smtClean="0"/>
              <a:t>FaceBook</a:t>
            </a:r>
            <a:r>
              <a:rPr lang="zh-CN" altLang="en-US" dirty="0" smtClean="0"/>
              <a:t>（社交）</a:t>
            </a:r>
            <a:endParaRPr lang="en-US" altLang="zh-CN" dirty="0" smtClean="0"/>
          </a:p>
          <a:p>
            <a:pPr lvl="1">
              <a:buFont typeface="Wingdings" pitchFamily="2" charset="2"/>
              <a:buChar char="ü"/>
            </a:pPr>
            <a:r>
              <a:rPr lang="en-US" altLang="zh-CN" dirty="0" smtClean="0"/>
              <a:t>Twitter</a:t>
            </a:r>
            <a:r>
              <a:rPr lang="zh-CN" altLang="en-US" dirty="0" smtClean="0"/>
              <a:t>（微博）</a:t>
            </a:r>
            <a:endParaRPr lang="en-US" altLang="zh-CN" dirty="0" smtClean="0"/>
          </a:p>
          <a:p>
            <a:pPr lvl="0">
              <a:buClr>
                <a:srgbClr val="0536B3"/>
              </a:buClr>
            </a:pPr>
            <a:r>
              <a:rPr lang="zh-CN" altLang="en-US" dirty="0" smtClean="0">
                <a:solidFill>
                  <a:srgbClr val="000000"/>
                </a:solidFill>
              </a:rPr>
              <a:t>国内开放</a:t>
            </a:r>
            <a:r>
              <a:rPr lang="zh-CN" altLang="en-US" dirty="0">
                <a:solidFill>
                  <a:srgbClr val="000000"/>
                </a:solidFill>
              </a:rPr>
              <a:t>平台</a:t>
            </a:r>
            <a:endParaRPr lang="en-US" altLang="zh-CN" dirty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zh-CN" altLang="en-US" dirty="0"/>
              <a:t>腾</a:t>
            </a:r>
            <a:r>
              <a:rPr lang="zh-CN" altLang="en-US" dirty="0" smtClean="0"/>
              <a:t>讯</a:t>
            </a:r>
            <a:endParaRPr lang="en-US" altLang="zh-CN" dirty="0" smtClean="0"/>
          </a:p>
          <a:p>
            <a:pPr lvl="1">
              <a:buFont typeface="Wingdings" pitchFamily="2" charset="2"/>
              <a:buChar char="ü"/>
            </a:pPr>
            <a:r>
              <a:rPr lang="zh-CN" altLang="en-US" dirty="0"/>
              <a:t>百</a:t>
            </a:r>
            <a:r>
              <a:rPr lang="zh-CN" altLang="en-US" dirty="0" smtClean="0"/>
              <a:t>度</a:t>
            </a:r>
            <a:endParaRPr lang="en-US" altLang="zh-CN" dirty="0" smtClean="0"/>
          </a:p>
          <a:p>
            <a:pPr lvl="1">
              <a:buFont typeface="Wingdings" pitchFamily="2" charset="2"/>
              <a:buChar char="ü"/>
            </a:pPr>
            <a:r>
              <a:rPr lang="zh-CN" altLang="en-US" dirty="0"/>
              <a:t>新</a:t>
            </a:r>
            <a:r>
              <a:rPr lang="zh-CN" altLang="en-US" dirty="0" smtClean="0"/>
              <a:t>浪</a:t>
            </a:r>
            <a:endParaRPr lang="en-US" altLang="zh-CN" dirty="0" smtClean="0"/>
          </a:p>
          <a:p>
            <a:pPr lvl="1">
              <a:buFont typeface="Wingdings" pitchFamily="2" charset="2"/>
              <a:buChar char="ü"/>
            </a:pPr>
            <a:r>
              <a:rPr lang="zh-CN" altLang="en-US" dirty="0"/>
              <a:t>淘</a:t>
            </a:r>
            <a:r>
              <a:rPr lang="zh-CN" altLang="en-US" dirty="0" smtClean="0"/>
              <a:t>宝</a:t>
            </a:r>
            <a:endParaRPr lang="en-US" altLang="zh-CN" dirty="0" smtClean="0"/>
          </a:p>
          <a:p>
            <a:pPr lvl="1">
              <a:buFont typeface="Wingdings" pitchFamily="2" charset="2"/>
              <a:buChar char="ü"/>
            </a:pPr>
            <a:r>
              <a:rPr lang="en-US" altLang="zh-CN" dirty="0" smtClean="0"/>
              <a:t>360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互联网开放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407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Q+</a:t>
            </a:r>
            <a:r>
              <a:rPr lang="zh-CN" altLang="en-US" dirty="0" smtClean="0"/>
              <a:t>外部展示</a:t>
            </a:r>
            <a:endParaRPr lang="en-US" altLang="zh-CN" dirty="0" smtClean="0"/>
          </a:p>
          <a:p>
            <a:r>
              <a:rPr lang="en-US" altLang="zh-CN" dirty="0" smtClean="0"/>
              <a:t>Q+</a:t>
            </a:r>
            <a:r>
              <a:rPr lang="zh-CN" altLang="en-US" dirty="0" smtClean="0"/>
              <a:t>能做什么</a:t>
            </a:r>
            <a:endParaRPr lang="en-US" altLang="zh-CN" dirty="0" smtClean="0"/>
          </a:p>
          <a:p>
            <a:r>
              <a:rPr lang="en-US" altLang="zh-CN" dirty="0" smtClean="0"/>
              <a:t>Q+</a:t>
            </a:r>
            <a:r>
              <a:rPr lang="zh-CN" altLang="en-US" dirty="0" smtClean="0"/>
              <a:t>的未来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Q+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797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Q+</a:t>
            </a:r>
            <a:r>
              <a:rPr lang="zh-CN" altLang="en-US" dirty="0" smtClean="0"/>
              <a:t>系统架构（大概的）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87624" y="5373216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各种底层库，基本支撑库</a:t>
            </a:r>
            <a:endParaRPr lang="zh-CN" altLang="en-US" sz="1600" dirty="0"/>
          </a:p>
        </p:txBody>
      </p:sp>
      <p:sp>
        <p:nvSpPr>
          <p:cNvPr id="5" name="矩形 4"/>
          <p:cNvSpPr/>
          <p:nvPr/>
        </p:nvSpPr>
        <p:spPr>
          <a:xfrm>
            <a:off x="1187624" y="4653136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QQ</a:t>
            </a:r>
            <a:r>
              <a:rPr lang="zh-CN" altLang="en-US" sz="1600" dirty="0" smtClean="0"/>
              <a:t>核心模块（必要）</a:t>
            </a:r>
            <a:endParaRPr lang="zh-CN" altLang="en-US" sz="1600" dirty="0"/>
          </a:p>
        </p:txBody>
      </p:sp>
      <p:sp>
        <p:nvSpPr>
          <p:cNvPr id="6" name="矩形 5"/>
          <p:cNvSpPr/>
          <p:nvPr/>
        </p:nvSpPr>
        <p:spPr>
          <a:xfrm>
            <a:off x="3896473" y="4653136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QQ</a:t>
            </a:r>
            <a:r>
              <a:rPr lang="zh-CN" altLang="en-US" sz="1600" dirty="0" smtClean="0"/>
              <a:t>核心模块</a:t>
            </a:r>
            <a:r>
              <a:rPr lang="zh-CN" altLang="en-US" sz="1600" dirty="0" smtClean="0"/>
              <a:t>（</a:t>
            </a:r>
            <a:r>
              <a:rPr lang="zh-CN" altLang="en-US" sz="1600" dirty="0" smtClean="0"/>
              <a:t>非</a:t>
            </a:r>
            <a:r>
              <a:rPr lang="zh-CN" altLang="en-US" sz="1600" dirty="0" smtClean="0"/>
              <a:t>必要</a:t>
            </a:r>
            <a:r>
              <a:rPr lang="zh-CN" altLang="en-US" sz="1600" dirty="0" smtClean="0"/>
              <a:t>）</a:t>
            </a:r>
            <a:endParaRPr lang="zh-CN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3275855" y="5373216"/>
            <a:ext cx="270884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各种开源。。。。</a:t>
            </a:r>
            <a:endParaRPr lang="zh-CN" altLang="en-US" sz="1600" dirty="0"/>
          </a:p>
        </p:txBody>
      </p:sp>
      <p:sp>
        <p:nvSpPr>
          <p:cNvPr id="8" name="矩形 7"/>
          <p:cNvSpPr/>
          <p:nvPr/>
        </p:nvSpPr>
        <p:spPr>
          <a:xfrm>
            <a:off x="1187624" y="3717032"/>
            <a:ext cx="49685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Q+</a:t>
            </a:r>
            <a:r>
              <a:rPr lang="zh-CN" altLang="en-US" dirty="0" smtClean="0"/>
              <a:t>应用</a:t>
            </a:r>
            <a:r>
              <a:rPr lang="en-US" altLang="zh-CN" dirty="0" smtClean="0"/>
              <a:t>API</a:t>
            </a:r>
            <a:r>
              <a:rPr lang="zh-CN" altLang="en-US" dirty="0" smtClean="0"/>
              <a:t>提供层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192442" y="2780928"/>
            <a:ext cx="496373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服务封装层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2753798" y="1844824"/>
            <a:ext cx="10441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应用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1" name="圆角矩形 10"/>
          <p:cNvSpPr/>
          <p:nvPr/>
        </p:nvSpPr>
        <p:spPr>
          <a:xfrm>
            <a:off x="1192442" y="1844824"/>
            <a:ext cx="10441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应用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2" name="圆角矩形 11"/>
          <p:cNvSpPr/>
          <p:nvPr/>
        </p:nvSpPr>
        <p:spPr>
          <a:xfrm>
            <a:off x="4067944" y="1844824"/>
            <a:ext cx="10441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应用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5364088" y="1844824"/>
            <a:ext cx="10441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应用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14" name="圆角矩形 13"/>
          <p:cNvSpPr/>
          <p:nvPr/>
        </p:nvSpPr>
        <p:spPr>
          <a:xfrm>
            <a:off x="7047391" y="2852936"/>
            <a:ext cx="10441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桌面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7063221" y="3845732"/>
            <a:ext cx="10441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任务管理</a:t>
            </a:r>
            <a:endParaRPr lang="zh-CN" altLang="en-US" dirty="0"/>
          </a:p>
        </p:txBody>
      </p:sp>
      <p:cxnSp>
        <p:nvCxnSpPr>
          <p:cNvPr id="17" name="直接箭头连接符 16"/>
          <p:cNvCxnSpPr>
            <a:stCxn id="11" idx="2"/>
          </p:cNvCxnSpPr>
          <p:nvPr/>
        </p:nvCxnSpPr>
        <p:spPr>
          <a:xfrm>
            <a:off x="1714500" y="23488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3203848" y="23488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4499992" y="23488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5870582" y="23488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1714500" y="34290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3671900" y="34290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5364088" y="34290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1907704" y="43651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5112060" y="43651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5" idx="2"/>
          </p:cNvCxnSpPr>
          <p:nvPr/>
        </p:nvCxnSpPr>
        <p:spPr>
          <a:xfrm>
            <a:off x="2231740" y="51571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6" idx="2"/>
          </p:cNvCxnSpPr>
          <p:nvPr/>
        </p:nvCxnSpPr>
        <p:spPr>
          <a:xfrm>
            <a:off x="4940589" y="51571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左箭头 41"/>
          <p:cNvSpPr/>
          <p:nvPr/>
        </p:nvSpPr>
        <p:spPr>
          <a:xfrm>
            <a:off x="6300192" y="3573016"/>
            <a:ext cx="504056" cy="27271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27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进程架构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95736" y="2420888"/>
            <a:ext cx="4752528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Core Process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95536" y="4869160"/>
            <a:ext cx="11521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Request Process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337495" y="4869160"/>
            <a:ext cx="11521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Request </a:t>
            </a:r>
            <a:r>
              <a:rPr lang="en-US" altLang="zh-CN" dirty="0" smtClean="0"/>
              <a:t>Process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292080" y="4869160"/>
            <a:ext cx="11521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Response</a:t>
            </a:r>
          </a:p>
          <a:p>
            <a:pPr algn="ctr"/>
            <a:r>
              <a:rPr lang="en-US" altLang="zh-CN" dirty="0" smtClean="0"/>
              <a:t>process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236296" y="4869160"/>
            <a:ext cx="11521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Response</a:t>
            </a:r>
          </a:p>
          <a:p>
            <a:pPr algn="ctr"/>
            <a:r>
              <a:rPr lang="en-US" altLang="zh-CN" dirty="0" smtClean="0"/>
              <a:t>process</a:t>
            </a:r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4427984" y="3429000"/>
            <a:ext cx="0" cy="2952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95536" y="3933056"/>
            <a:ext cx="8424936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1979712" y="3429000"/>
            <a:ext cx="1080120" cy="1080120"/>
          </a:xfrm>
          <a:prstGeom prst="straightConnector1">
            <a:avLst/>
          </a:prstGeom>
          <a:ln w="127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6012160" y="3429000"/>
            <a:ext cx="936104" cy="1080120"/>
          </a:xfrm>
          <a:prstGeom prst="straightConnector1">
            <a:avLst/>
          </a:prstGeom>
          <a:ln w="127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 flipV="1">
            <a:off x="5076056" y="3429000"/>
            <a:ext cx="936104" cy="1116124"/>
          </a:xfrm>
          <a:prstGeom prst="straightConnector1">
            <a:avLst/>
          </a:prstGeom>
          <a:ln w="1270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2913559" y="3573016"/>
            <a:ext cx="938361" cy="1080120"/>
          </a:xfrm>
          <a:prstGeom prst="straightConnector1">
            <a:avLst/>
          </a:prstGeom>
          <a:ln w="1270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47663" y="5065236"/>
            <a:ext cx="78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……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348" y="5147900"/>
            <a:ext cx="78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295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木有单独办公室</a:t>
            </a:r>
            <a:endParaRPr lang="en-US" altLang="zh-CN" dirty="0" smtClean="0"/>
          </a:p>
          <a:p>
            <a:r>
              <a:rPr lang="zh-CN" altLang="en-US" dirty="0" smtClean="0"/>
              <a:t>作息</a:t>
            </a:r>
            <a:endParaRPr lang="en-US" altLang="zh-CN" dirty="0" smtClean="0"/>
          </a:p>
          <a:p>
            <a:r>
              <a:rPr lang="zh-CN" altLang="en-US" dirty="0" smtClean="0"/>
              <a:t>食堂</a:t>
            </a:r>
            <a:endParaRPr lang="en-US" altLang="zh-CN" dirty="0" smtClean="0"/>
          </a:p>
          <a:p>
            <a:r>
              <a:rPr lang="zh-CN" altLang="en-US" dirty="0" smtClean="0"/>
              <a:t>夜宵及</a:t>
            </a:r>
            <a:r>
              <a:rPr lang="zh-CN" altLang="en-US" dirty="0"/>
              <a:t>其他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工作生活环境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503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做事要有计划</a:t>
            </a:r>
            <a:endParaRPr lang="en-US" altLang="zh-CN" dirty="0" smtClean="0"/>
          </a:p>
          <a:p>
            <a:r>
              <a:rPr lang="zh-CN" altLang="en-US" dirty="0" smtClean="0"/>
              <a:t>善于沟通、乐于分享</a:t>
            </a:r>
            <a:endParaRPr lang="en-US" altLang="zh-CN" dirty="0" smtClean="0"/>
          </a:p>
          <a:p>
            <a:r>
              <a:rPr lang="zh-CN" altLang="en-US" dirty="0" smtClean="0"/>
              <a:t>完善的职业发展</a:t>
            </a:r>
            <a:endParaRPr lang="en-US" altLang="zh-CN" dirty="0" smtClean="0"/>
          </a:p>
          <a:p>
            <a:r>
              <a:rPr lang="zh-CN" altLang="en-US" dirty="0" smtClean="0"/>
              <a:t>自由、轻松</a:t>
            </a:r>
            <a:endParaRPr lang="en-US" altLang="zh-CN" dirty="0" smtClean="0"/>
          </a:p>
          <a:p>
            <a:r>
              <a:rPr lang="zh-CN" altLang="en-US" dirty="0"/>
              <a:t>木</a:t>
            </a:r>
            <a:r>
              <a:rPr lang="zh-CN" altLang="en-US" dirty="0" smtClean="0"/>
              <a:t>有官僚作风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实习感受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0297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奇秀山川">
  <a:themeElements>
    <a:clrScheme name="奇秀山川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奇秀山川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奇秀山川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奇秀山川主题</Template>
  <TotalTime>94</TotalTime>
  <Words>172</Words>
  <Application>Microsoft Office PowerPoint</Application>
  <PresentationFormat>全屏显示(4:3)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奇秀山川</vt:lpstr>
      <vt:lpstr>腾讯Q+开放平台</vt:lpstr>
      <vt:lpstr>内容简介</vt:lpstr>
      <vt:lpstr>互联网开放</vt:lpstr>
      <vt:lpstr>Q+简介</vt:lpstr>
      <vt:lpstr>Q+系统架构（大概的）</vt:lpstr>
      <vt:lpstr>进程架构</vt:lpstr>
      <vt:lpstr>工作生活环境</vt:lpstr>
      <vt:lpstr>实习感受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腾讯Q+开放平台</dc:title>
  <dc:creator>hujia</dc:creator>
  <cp:lastModifiedBy>Hujia</cp:lastModifiedBy>
  <cp:revision>8</cp:revision>
  <dcterms:created xsi:type="dcterms:W3CDTF">2011-10-27T01:18:58Z</dcterms:created>
  <dcterms:modified xsi:type="dcterms:W3CDTF">2011-10-28T04:52:25Z</dcterms:modified>
</cp:coreProperties>
</file>